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3" r:id="rId4"/>
    <p:sldId id="265" r:id="rId5"/>
    <p:sldId id="266" r:id="rId6"/>
    <p:sldId id="267" r:id="rId7"/>
    <p:sldId id="270" r:id="rId8"/>
    <p:sldId id="271" r:id="rId9"/>
    <p:sldId id="262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25466D-3F41-4471-AC3E-D6033193ACD8}" type="datetimeFigureOut">
              <a:rPr lang="bg-BG" smtClean="0"/>
              <a:t>18.11.2013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307893-6BF0-44F3-92EC-BD48046DC4EC}" type="slidenum">
              <a:rPr lang="bg-BG" smtClean="0"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i="1" dirty="0" smtClean="0"/>
              <a:t>Презентация за безопасноста</a:t>
            </a:r>
            <a:endParaRPr lang="bg-BG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4700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 dirty="0"/>
              <a:t>И</a:t>
            </a:r>
            <a:r>
              <a:rPr lang="bg-BG" i="1" dirty="0" smtClean="0"/>
              <a:t>нфо</a:t>
            </a:r>
            <a:endParaRPr lang="bg-BG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За последните 12 години в България жертвите на катастрофи са близо 24 хиляди души, а 30% от тежко ранените остават инвалиди за цял живот. От общия брой на убитите 24% са деца и млади хора до 24-годишна възраст. Повече от половината от пострадалите са в трудоспособна възраст. Само от началото на тази година  загиналите са  510, а броят на ранените е още по-стряскащ </a:t>
            </a:r>
            <a:r>
              <a:rPr lang="ru-RU" i="1" dirty="0" smtClean="0"/>
              <a:t>– над 7 </a:t>
            </a:r>
            <a:r>
              <a:rPr lang="ru-RU" i="1" dirty="0"/>
              <a:t>500 души. 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78522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60% от катастрофите стават след опотреба на алкохолни или наркотични вещества .</a:t>
            </a:r>
          </a:p>
          <a:p>
            <a:pPr marL="0" indent="0">
              <a:buNone/>
            </a:pPr>
            <a:r>
              <a:rPr lang="bg-BG" i="1" dirty="0"/>
              <a:t>Национален </a:t>
            </a:r>
            <a:r>
              <a:rPr lang="ru-RU" i="1" dirty="0"/>
              <a:t>Ден на жертвите на Пътя се смята 17 </a:t>
            </a:r>
            <a:r>
              <a:rPr lang="ru-RU" i="1" dirty="0" smtClean="0"/>
              <a:t>ноември</a:t>
            </a: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Моляви не се качвайте зад волана в не трезво састояние .</a:t>
            </a:r>
          </a:p>
          <a:p>
            <a:pPr marL="0" indent="0">
              <a:buNone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3823422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6661">
            <a:off x="2211804" y="1912730"/>
            <a:ext cx="5302740" cy="3983221"/>
          </a:xfrm>
        </p:spPr>
      </p:pic>
    </p:spTree>
    <p:extLst>
      <p:ext uri="{BB962C8B-B14F-4D97-AF65-F5344CB8AC3E}">
        <p14:creationId xmlns:p14="http://schemas.microsoft.com/office/powerpoint/2010/main" val="864680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3819">
            <a:off x="1835696" y="2204864"/>
            <a:ext cx="5269557" cy="3528392"/>
          </a:xfrm>
        </p:spPr>
      </p:pic>
    </p:spTree>
    <p:extLst>
      <p:ext uri="{BB962C8B-B14F-4D97-AF65-F5344CB8AC3E}">
        <p14:creationId xmlns:p14="http://schemas.microsoft.com/office/powerpoint/2010/main" val="4009066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9858"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2456079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2657">
            <a:off x="1841500" y="2193131"/>
            <a:ext cx="5461000" cy="3873500"/>
          </a:xfrm>
        </p:spPr>
      </p:pic>
    </p:spTree>
    <p:extLst>
      <p:ext uri="{BB962C8B-B14F-4D97-AF65-F5344CB8AC3E}">
        <p14:creationId xmlns:p14="http://schemas.microsoft.com/office/powerpoint/2010/main" val="30196626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33255">
            <a:off x="1818994" y="1849901"/>
            <a:ext cx="6253058" cy="4389437"/>
          </a:xfrm>
        </p:spPr>
      </p:pic>
    </p:spTree>
    <p:extLst>
      <p:ext uri="{BB962C8B-B14F-4D97-AF65-F5344CB8AC3E}">
        <p14:creationId xmlns:p14="http://schemas.microsoft.com/office/powerpoint/2010/main" val="3426383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 dirty="0"/>
              <a:t>Благодарим за вниманието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i="1" dirty="0"/>
          </a:p>
        </p:txBody>
      </p:sp>
      <p:sp>
        <p:nvSpPr>
          <p:cNvPr id="4" name="Rectangle 3"/>
          <p:cNvSpPr/>
          <p:nvPr/>
        </p:nvSpPr>
        <p:spPr>
          <a:xfrm>
            <a:off x="2286535" y="241598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i="1" dirty="0" smtClean="0"/>
              <a:t>Представено от </a:t>
            </a:r>
          </a:p>
          <a:p>
            <a:pPr algn="ctr"/>
            <a:r>
              <a:rPr lang="bg-BG" i="1" dirty="0" smtClean="0"/>
              <a:t>Александър Вълков</a:t>
            </a:r>
            <a:endParaRPr lang="bg-BG" b="1" i="1" dirty="0" smtClean="0"/>
          </a:p>
          <a:p>
            <a:pPr algn="ctr"/>
            <a:r>
              <a:rPr lang="bg-BG" i="1" dirty="0" smtClean="0"/>
              <a:t>Владимир Йорданов</a:t>
            </a:r>
          </a:p>
          <a:p>
            <a:pPr algn="ctr"/>
            <a:r>
              <a:rPr lang="bg-BG" i="1" dirty="0" smtClean="0"/>
              <a:t>Виктория Бойчева</a:t>
            </a:r>
            <a:endParaRPr lang="en-AU" i="1" dirty="0" smtClean="0"/>
          </a:p>
          <a:p>
            <a:pPr algn="ctr"/>
            <a:r>
              <a:rPr lang="bg-BG" i="1" dirty="0" smtClean="0"/>
              <a:t>Йоанна</a:t>
            </a:r>
            <a:r>
              <a:rPr lang="en-AU" i="1" dirty="0" smtClean="0"/>
              <a:t> </a:t>
            </a:r>
            <a:r>
              <a:rPr lang="bg-BG" i="1" dirty="0" smtClean="0"/>
              <a:t>Георгиева</a:t>
            </a:r>
          </a:p>
          <a:p>
            <a:endParaRPr lang="bg-BG" i="1" dirty="0" smtClean="0"/>
          </a:p>
          <a:p>
            <a:endParaRPr lang="bg-BG" i="1" dirty="0"/>
          </a:p>
        </p:txBody>
      </p:sp>
    </p:spTree>
    <p:extLst>
      <p:ext uri="{BB962C8B-B14F-4D97-AF65-F5344CB8AC3E}">
        <p14:creationId xmlns:p14="http://schemas.microsoft.com/office/powerpoint/2010/main" val="1367487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animMotion origin="layout" path="M 0.44948 0.02614 C 0.46024 0.07102 0.47014 0.11936 0.44548 0.16239 C 0.4427 0.16725 0.44201 0.17257 0.43854 0.17719 C 0.43611 0.18969 0.43385 0.20241 0.43941 0.21467 C 0.44045 0.21976 0.44236 0.22485 0.44444 0.22994 C 0.44479 0.24034 0.44479 0.25099 0.44548 0.26139 C 0.44548 0.26232 0.44635 0.25978 0.44635 0.25885 C 0.44635 0.19871 0.47552 0.13509 0.44236 0.07819 C 0.44323 0.07079 0.44305 0.06292 0.44861 0.05621 C 0.44895 0.05321 0.44913 0.05043 0.44948 0.04765 C 0.44982 0.04696 0.44948 0.04534 0.45034 0.0458 C 0.45173 0.04627 0.45104 0.04742 0.45156 0.04812 C 0.45173 0.05783 0.45659 0.14296 0.44635 0.16308 C 0.44392 0.1684 0.44149 0.15244 0.43854 0.14712 C 0.43611 0.1425 0.43281 0.1381 0.43038 0.13371 C 0.4217 0.11682 0.40972 0.09878 0.4052 0.08143 C 0.4059 0.06824 0.39635 0.03516 0.42534 0.02498 C 0.42968 0.02984 0.4309 0.03516 0.43246 0.04071 C 0.43958 0.13 0.43437 0.05668 0.43437 0.2607 " pathEditMode="relative" rAng="0" ptsTypes="ffffffffffffffffffA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" y="117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110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Презентация за безопасноста</vt:lpstr>
      <vt:lpstr>Инфо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Благодарим за вниманието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за безопасноста</dc:title>
  <dc:creator>dasa</dc:creator>
  <cp:lastModifiedBy>dasa</cp:lastModifiedBy>
  <cp:revision>5</cp:revision>
  <dcterms:created xsi:type="dcterms:W3CDTF">2013-11-18T14:29:49Z</dcterms:created>
  <dcterms:modified xsi:type="dcterms:W3CDTF">2013-11-18T15:12:34Z</dcterms:modified>
</cp:coreProperties>
</file>